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0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7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47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75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12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6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3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86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37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9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1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9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9691" y="1018903"/>
            <a:ext cx="7014755" cy="5656217"/>
          </a:xfrm>
          <a:prstGeom prst="rect">
            <a:avLst/>
          </a:prstGeom>
          <a:noFill/>
        </p:spPr>
        <p:txBody>
          <a:bodyPr wrap="square" rtlCol="0">
            <a:prstTxWarp prst="textCircle">
              <a:avLst>
                <a:gd name="adj" fmla="val 11018495"/>
              </a:avLst>
            </a:prstTxWarp>
            <a:spAutoFit/>
          </a:bodyPr>
          <a:lstStyle/>
          <a:p>
            <a:r>
              <a:rPr lang="en-US" sz="4400" b="1" dirty="0" smtClean="0">
                <a:solidFill>
                  <a:srgbClr val="00B050"/>
                </a:solidFill>
                <a:latin typeface="Algerian" panose="04020705040A02060702" pitchFamily="82" charset="0"/>
              </a:rPr>
              <a:t>  </a:t>
            </a:r>
            <a:r>
              <a:rPr lang="en-US" sz="4400" b="1" dirty="0" smtClean="0">
                <a:solidFill>
                  <a:srgbClr val="FF0000"/>
                </a:solidFill>
                <a:latin typeface="Algerian" panose="04020705040A02060702" pitchFamily="82" charset="0"/>
              </a:rPr>
              <a:t>maama</a:t>
            </a:r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</a:rPr>
              <a:t>  </a:t>
            </a:r>
            <a:r>
              <a:rPr lang="en-US" sz="4400" b="1" dirty="0" err="1" smtClean="0">
                <a:solidFill>
                  <a:srgbClr val="00B050"/>
                </a:solidFill>
                <a:latin typeface="Algerian" panose="04020705040A02060702" pitchFamily="82" charset="0"/>
              </a:rPr>
              <a:t>vivi</a:t>
            </a:r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</a:rPr>
              <a:t>  </a:t>
            </a:r>
            <a:r>
              <a:rPr lang="en-US" sz="4400" b="1" dirty="0" smtClean="0">
                <a:solidFill>
                  <a:srgbClr val="00B050"/>
                </a:solidFill>
                <a:latin typeface="Algerian" panose="04020705040A02060702" pitchFamily="82" charset="0"/>
              </a:rPr>
              <a:t> </a:t>
            </a:r>
            <a:r>
              <a:rPr lang="en-US" sz="4400" b="1" dirty="0" smtClean="0">
                <a:solidFill>
                  <a:srgbClr val="FF0000"/>
                </a:solidFill>
                <a:latin typeface="Algerian" panose="04020705040A02060702" pitchFamily="82" charset="0"/>
              </a:rPr>
              <a:t>wishes</a:t>
            </a:r>
            <a:r>
              <a:rPr lang="en-US" sz="4400" b="1" dirty="0" smtClean="0">
                <a:solidFill>
                  <a:srgbClr val="C00000"/>
                </a:solidFill>
                <a:latin typeface="Algerian" panose="04020705040A02060702" pitchFamily="82" charset="0"/>
              </a:rPr>
              <a:t>  </a:t>
            </a:r>
            <a:r>
              <a:rPr lang="en-US" sz="4400" b="1" dirty="0" smtClean="0">
                <a:solidFill>
                  <a:srgbClr val="00B050"/>
                </a:solidFill>
                <a:latin typeface="Algerian" panose="04020705040A02060702" pitchFamily="82" charset="0"/>
              </a:rPr>
              <a:t> MERRY  </a:t>
            </a:r>
            <a:r>
              <a:rPr lang="en-US" sz="4400" b="1" dirty="0" smtClean="0">
                <a:latin typeface="Algerian" panose="04020705040A02060702" pitchFamily="82" charset="0"/>
              </a:rPr>
              <a:t> </a:t>
            </a:r>
            <a:r>
              <a:rPr lang="en-US" sz="4400" b="1" dirty="0" err="1" smtClean="0">
                <a:solidFill>
                  <a:srgbClr val="FF0000"/>
                </a:solidFill>
                <a:latin typeface="Algerian" panose="04020705040A02060702" pitchFamily="82" charset="0"/>
              </a:rPr>
              <a:t>CHRISTMas</a:t>
            </a:r>
            <a:r>
              <a:rPr lang="en-US" sz="4400" b="1" dirty="0" smtClean="0">
                <a:solidFill>
                  <a:srgbClr val="FF0000"/>
                </a:solidFill>
                <a:latin typeface="Algerian" panose="04020705040A02060702" pitchFamily="82" charset="0"/>
              </a:rPr>
              <a:t>   </a:t>
            </a:r>
            <a:r>
              <a:rPr lang="en-US" sz="4400" b="1" dirty="0" smtClean="0">
                <a:solidFill>
                  <a:srgbClr val="00B050"/>
                </a:solidFill>
                <a:latin typeface="Algerian" panose="04020705040A02060702" pitchFamily="82" charset="0"/>
              </a:rPr>
              <a:t>to</a:t>
            </a:r>
            <a:r>
              <a:rPr lang="en-US" sz="4400" b="1" dirty="0" smtClean="0">
                <a:solidFill>
                  <a:srgbClr val="FF0000"/>
                </a:solidFill>
                <a:latin typeface="Algerian" panose="04020705040A02060702" pitchFamily="82" charset="0"/>
              </a:rPr>
              <a:t>   all   her   </a:t>
            </a:r>
            <a:r>
              <a:rPr lang="en-US" sz="4400" b="1" dirty="0" smtClean="0">
                <a:solidFill>
                  <a:srgbClr val="00B050"/>
                </a:solidFill>
                <a:latin typeface="Algerian" panose="04020705040A02060702" pitchFamily="82" charset="0"/>
              </a:rPr>
              <a:t>customers</a:t>
            </a:r>
            <a:r>
              <a:rPr lang="en-US" sz="4400" b="1" dirty="0" smtClean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endParaRPr lang="en-US" sz="44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83" y="1776549"/>
            <a:ext cx="3017520" cy="3853542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810579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we-wish-you-a-merry-christmas-452819 (1).wav"/>
          </p:stSnd>
        </p:sndAc>
      </p:transition>
    </mc:Choice>
    <mc:Fallback>
      <p:transition spd="slow">
        <p:sndAc>
          <p:stSnd>
            <p:snd r:embed="rId2" name="we-wish-you-a-merry-christmas-452819 (1)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10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Algerian</vt:lpstr>
      <vt:lpstr>Arial</vt:lpstr>
      <vt:lpstr>Calibri</vt:lpstr>
      <vt:lpstr>Calibri Light</vt:lpstr>
      <vt:lpstr>Office Theme</vt:lpstr>
      <vt:lpstr>PowerPoint Presentation</vt:lpstr>
    </vt:vector>
  </TitlesOfParts>
  <Company>TEMAOS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</dc:creator>
  <cp:lastModifiedBy>window</cp:lastModifiedBy>
  <cp:revision>10</cp:revision>
  <dcterms:created xsi:type="dcterms:W3CDTF">2025-12-20T02:56:35Z</dcterms:created>
  <dcterms:modified xsi:type="dcterms:W3CDTF">2025-12-20T09:12:59Z</dcterms:modified>
</cp:coreProperties>
</file>